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7" y="1822195"/>
            <a:ext cx="1599542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1675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11521" y="6147308"/>
            <a:ext cx="11664957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5074" y="4123435"/>
            <a:ext cx="15817850" cy="3799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1675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8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8395" y="8149457"/>
              <a:ext cx="2066531" cy="10230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6169" y="7105954"/>
              <a:ext cx="2041829" cy="20665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1036" y="2423668"/>
            <a:ext cx="14895194" cy="264668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10080"/>
              </a:lnSpc>
              <a:spcBef>
                <a:spcPts val="680"/>
              </a:spcBef>
            </a:pPr>
            <a:r>
              <a:rPr sz="8800" spc="-22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Performing</a:t>
            </a:r>
            <a:r>
              <a:rPr sz="8800" spc="-27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0" spc="-6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More</a:t>
            </a:r>
            <a:r>
              <a:rPr sz="8800" spc="-26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0" spc="-2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Advanced </a:t>
            </a:r>
            <a:r>
              <a:rPr sz="8800" spc="-256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0" spc="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Actions</a:t>
            </a:r>
            <a:endParaRPr sz="88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7105954"/>
            <a:ext cx="3097530" cy="2066925"/>
            <a:chOff x="0" y="7105954"/>
            <a:chExt cx="3097530" cy="20669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3097197" cy="2066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0652" y="7105954"/>
              <a:ext cx="2066925" cy="2066925"/>
            </a:xfrm>
            <a:custGeom>
              <a:avLst/>
              <a:gdLst/>
              <a:ahLst/>
              <a:cxnLst/>
              <a:rect l="l" t="t" r="r" b="b"/>
              <a:pathLst>
                <a:path w="2066925" h="2066925">
                  <a:moveTo>
                    <a:pt x="1033272" y="0"/>
                  </a:moveTo>
                  <a:lnTo>
                    <a:pt x="984631" y="1124"/>
                  </a:lnTo>
                  <a:lnTo>
                    <a:pt x="936569" y="4465"/>
                  </a:lnTo>
                  <a:lnTo>
                    <a:pt x="889135" y="9973"/>
                  </a:lnTo>
                  <a:lnTo>
                    <a:pt x="842380" y="17597"/>
                  </a:lnTo>
                  <a:lnTo>
                    <a:pt x="796352" y="27289"/>
                  </a:lnTo>
                  <a:lnTo>
                    <a:pt x="751101" y="38999"/>
                  </a:lnTo>
                  <a:lnTo>
                    <a:pt x="706678" y="52676"/>
                  </a:lnTo>
                  <a:lnTo>
                    <a:pt x="663131" y="68273"/>
                  </a:lnTo>
                  <a:lnTo>
                    <a:pt x="620510" y="85738"/>
                  </a:lnTo>
                  <a:lnTo>
                    <a:pt x="578865" y="105022"/>
                  </a:lnTo>
                  <a:lnTo>
                    <a:pt x="538245" y="126077"/>
                  </a:lnTo>
                  <a:lnTo>
                    <a:pt x="498700" y="148851"/>
                  </a:lnTo>
                  <a:lnTo>
                    <a:pt x="460280" y="173296"/>
                  </a:lnTo>
                  <a:lnTo>
                    <a:pt x="423035" y="199361"/>
                  </a:lnTo>
                  <a:lnTo>
                    <a:pt x="387013" y="226998"/>
                  </a:lnTo>
                  <a:lnTo>
                    <a:pt x="352264" y="256156"/>
                  </a:lnTo>
                  <a:lnTo>
                    <a:pt x="318839" y="286786"/>
                  </a:lnTo>
                  <a:lnTo>
                    <a:pt x="286786" y="318839"/>
                  </a:lnTo>
                  <a:lnTo>
                    <a:pt x="256156" y="352264"/>
                  </a:lnTo>
                  <a:lnTo>
                    <a:pt x="226998" y="387013"/>
                  </a:lnTo>
                  <a:lnTo>
                    <a:pt x="199361" y="423034"/>
                  </a:lnTo>
                  <a:lnTo>
                    <a:pt x="173296" y="460280"/>
                  </a:lnTo>
                  <a:lnTo>
                    <a:pt x="148851" y="498700"/>
                  </a:lnTo>
                  <a:lnTo>
                    <a:pt x="126077" y="538245"/>
                  </a:lnTo>
                  <a:lnTo>
                    <a:pt x="105022" y="578865"/>
                  </a:lnTo>
                  <a:lnTo>
                    <a:pt x="85738" y="620510"/>
                  </a:lnTo>
                  <a:lnTo>
                    <a:pt x="68273" y="663131"/>
                  </a:lnTo>
                  <a:lnTo>
                    <a:pt x="52676" y="706678"/>
                  </a:lnTo>
                  <a:lnTo>
                    <a:pt x="38999" y="751101"/>
                  </a:lnTo>
                  <a:lnTo>
                    <a:pt x="27289" y="796352"/>
                  </a:lnTo>
                  <a:lnTo>
                    <a:pt x="17597" y="842379"/>
                  </a:lnTo>
                  <a:lnTo>
                    <a:pt x="9973" y="889135"/>
                  </a:lnTo>
                  <a:lnTo>
                    <a:pt x="4465" y="936569"/>
                  </a:lnTo>
                  <a:lnTo>
                    <a:pt x="1124" y="984631"/>
                  </a:lnTo>
                  <a:lnTo>
                    <a:pt x="0" y="1033271"/>
                  </a:lnTo>
                  <a:lnTo>
                    <a:pt x="1124" y="1081912"/>
                  </a:lnTo>
                  <a:lnTo>
                    <a:pt x="4465" y="1129974"/>
                  </a:lnTo>
                  <a:lnTo>
                    <a:pt x="9973" y="1177408"/>
                  </a:lnTo>
                  <a:lnTo>
                    <a:pt x="17597" y="1224164"/>
                  </a:lnTo>
                  <a:lnTo>
                    <a:pt x="27289" y="1270191"/>
                  </a:lnTo>
                  <a:lnTo>
                    <a:pt x="38999" y="1315442"/>
                  </a:lnTo>
                  <a:lnTo>
                    <a:pt x="52676" y="1359865"/>
                  </a:lnTo>
                  <a:lnTo>
                    <a:pt x="68273" y="1403412"/>
                  </a:lnTo>
                  <a:lnTo>
                    <a:pt x="85738" y="1446033"/>
                  </a:lnTo>
                  <a:lnTo>
                    <a:pt x="105022" y="1487678"/>
                  </a:lnTo>
                  <a:lnTo>
                    <a:pt x="126077" y="1528298"/>
                  </a:lnTo>
                  <a:lnTo>
                    <a:pt x="148851" y="1567843"/>
                  </a:lnTo>
                  <a:lnTo>
                    <a:pt x="173296" y="1606263"/>
                  </a:lnTo>
                  <a:lnTo>
                    <a:pt x="199361" y="1643509"/>
                  </a:lnTo>
                  <a:lnTo>
                    <a:pt x="226998" y="1679531"/>
                  </a:lnTo>
                  <a:lnTo>
                    <a:pt x="256156" y="1714279"/>
                  </a:lnTo>
                  <a:lnTo>
                    <a:pt x="286786" y="1747704"/>
                  </a:lnTo>
                  <a:lnTo>
                    <a:pt x="318839" y="1779757"/>
                  </a:lnTo>
                  <a:lnTo>
                    <a:pt x="352264" y="1810387"/>
                  </a:lnTo>
                  <a:lnTo>
                    <a:pt x="387013" y="1839545"/>
                  </a:lnTo>
                  <a:lnTo>
                    <a:pt x="423035" y="1867182"/>
                  </a:lnTo>
                  <a:lnTo>
                    <a:pt x="460280" y="1893248"/>
                  </a:lnTo>
                  <a:lnTo>
                    <a:pt x="498700" y="1917692"/>
                  </a:lnTo>
                  <a:lnTo>
                    <a:pt x="538245" y="1940466"/>
                  </a:lnTo>
                  <a:lnTo>
                    <a:pt x="578865" y="1961521"/>
                  </a:lnTo>
                  <a:lnTo>
                    <a:pt x="620510" y="1980805"/>
                  </a:lnTo>
                  <a:lnTo>
                    <a:pt x="663131" y="1998270"/>
                  </a:lnTo>
                  <a:lnTo>
                    <a:pt x="706678" y="2013867"/>
                  </a:lnTo>
                  <a:lnTo>
                    <a:pt x="751101" y="2027545"/>
                  </a:lnTo>
                  <a:lnTo>
                    <a:pt x="796352" y="2039254"/>
                  </a:lnTo>
                  <a:lnTo>
                    <a:pt x="842380" y="2048946"/>
                  </a:lnTo>
                  <a:lnTo>
                    <a:pt x="889135" y="2056571"/>
                  </a:lnTo>
                  <a:lnTo>
                    <a:pt x="936569" y="2062078"/>
                  </a:lnTo>
                  <a:lnTo>
                    <a:pt x="984631" y="2065419"/>
                  </a:lnTo>
                  <a:lnTo>
                    <a:pt x="1033272" y="2066544"/>
                  </a:lnTo>
                  <a:lnTo>
                    <a:pt x="1081913" y="2065419"/>
                  </a:lnTo>
                  <a:lnTo>
                    <a:pt x="1129975" y="2062078"/>
                  </a:lnTo>
                  <a:lnTo>
                    <a:pt x="1177408" y="2056571"/>
                  </a:lnTo>
                  <a:lnTo>
                    <a:pt x="1224164" y="2048946"/>
                  </a:lnTo>
                  <a:lnTo>
                    <a:pt x="1270192" y="2039254"/>
                  </a:lnTo>
                  <a:lnTo>
                    <a:pt x="1315442" y="2027545"/>
                  </a:lnTo>
                  <a:lnTo>
                    <a:pt x="1359866" y="2013867"/>
                  </a:lnTo>
                  <a:lnTo>
                    <a:pt x="1403413" y="1998270"/>
                  </a:lnTo>
                  <a:lnTo>
                    <a:pt x="1446034" y="1980805"/>
                  </a:lnTo>
                  <a:lnTo>
                    <a:pt x="1487679" y="1961521"/>
                  </a:lnTo>
                  <a:lnTo>
                    <a:pt x="1528298" y="1940466"/>
                  </a:lnTo>
                  <a:lnTo>
                    <a:pt x="1567843" y="1917692"/>
                  </a:lnTo>
                  <a:lnTo>
                    <a:pt x="1606263" y="1893248"/>
                  </a:lnTo>
                  <a:lnTo>
                    <a:pt x="1643509" y="1867182"/>
                  </a:lnTo>
                  <a:lnTo>
                    <a:pt x="1679531" y="1839545"/>
                  </a:lnTo>
                  <a:lnTo>
                    <a:pt x="1714279" y="1810387"/>
                  </a:lnTo>
                  <a:lnTo>
                    <a:pt x="1747704" y="1779757"/>
                  </a:lnTo>
                  <a:lnTo>
                    <a:pt x="1779757" y="1747704"/>
                  </a:lnTo>
                  <a:lnTo>
                    <a:pt x="1810387" y="1714279"/>
                  </a:lnTo>
                  <a:lnTo>
                    <a:pt x="1839546" y="1679531"/>
                  </a:lnTo>
                  <a:lnTo>
                    <a:pt x="1867182" y="1643509"/>
                  </a:lnTo>
                  <a:lnTo>
                    <a:pt x="1893248" y="1606263"/>
                  </a:lnTo>
                  <a:lnTo>
                    <a:pt x="1917692" y="1567843"/>
                  </a:lnTo>
                  <a:lnTo>
                    <a:pt x="1940467" y="1528298"/>
                  </a:lnTo>
                  <a:lnTo>
                    <a:pt x="1961521" y="1487678"/>
                  </a:lnTo>
                  <a:lnTo>
                    <a:pt x="1980805" y="1446033"/>
                  </a:lnTo>
                  <a:lnTo>
                    <a:pt x="1998271" y="1403412"/>
                  </a:lnTo>
                  <a:lnTo>
                    <a:pt x="2013867" y="1359865"/>
                  </a:lnTo>
                  <a:lnTo>
                    <a:pt x="2027545" y="1315442"/>
                  </a:lnTo>
                  <a:lnTo>
                    <a:pt x="2039254" y="1270191"/>
                  </a:lnTo>
                  <a:lnTo>
                    <a:pt x="2048946" y="1224164"/>
                  </a:lnTo>
                  <a:lnTo>
                    <a:pt x="2056571" y="1177408"/>
                  </a:lnTo>
                  <a:lnTo>
                    <a:pt x="2062078" y="1129974"/>
                  </a:lnTo>
                  <a:lnTo>
                    <a:pt x="2065419" y="1081912"/>
                  </a:lnTo>
                  <a:lnTo>
                    <a:pt x="2066544" y="1033271"/>
                  </a:lnTo>
                  <a:lnTo>
                    <a:pt x="2065419" y="984631"/>
                  </a:lnTo>
                  <a:lnTo>
                    <a:pt x="2062078" y="936569"/>
                  </a:lnTo>
                  <a:lnTo>
                    <a:pt x="2056571" y="889135"/>
                  </a:lnTo>
                  <a:lnTo>
                    <a:pt x="2048946" y="842379"/>
                  </a:lnTo>
                  <a:lnTo>
                    <a:pt x="2039254" y="796352"/>
                  </a:lnTo>
                  <a:lnTo>
                    <a:pt x="2027545" y="751101"/>
                  </a:lnTo>
                  <a:lnTo>
                    <a:pt x="2013867" y="706678"/>
                  </a:lnTo>
                  <a:lnTo>
                    <a:pt x="1998271" y="663131"/>
                  </a:lnTo>
                  <a:lnTo>
                    <a:pt x="1980805" y="620510"/>
                  </a:lnTo>
                  <a:lnTo>
                    <a:pt x="1961521" y="578865"/>
                  </a:lnTo>
                  <a:lnTo>
                    <a:pt x="1940467" y="538245"/>
                  </a:lnTo>
                  <a:lnTo>
                    <a:pt x="1917692" y="498700"/>
                  </a:lnTo>
                  <a:lnTo>
                    <a:pt x="1893248" y="460280"/>
                  </a:lnTo>
                  <a:lnTo>
                    <a:pt x="1867182" y="423034"/>
                  </a:lnTo>
                  <a:lnTo>
                    <a:pt x="1839546" y="387013"/>
                  </a:lnTo>
                  <a:lnTo>
                    <a:pt x="1810387" y="352264"/>
                  </a:lnTo>
                  <a:lnTo>
                    <a:pt x="1779757" y="318839"/>
                  </a:lnTo>
                  <a:lnTo>
                    <a:pt x="1747704" y="286786"/>
                  </a:lnTo>
                  <a:lnTo>
                    <a:pt x="1714279" y="256156"/>
                  </a:lnTo>
                  <a:lnTo>
                    <a:pt x="1679531" y="226998"/>
                  </a:lnTo>
                  <a:lnTo>
                    <a:pt x="1643509" y="199361"/>
                  </a:lnTo>
                  <a:lnTo>
                    <a:pt x="1606263" y="173296"/>
                  </a:lnTo>
                  <a:lnTo>
                    <a:pt x="1567843" y="148851"/>
                  </a:lnTo>
                  <a:lnTo>
                    <a:pt x="1528298" y="126077"/>
                  </a:lnTo>
                  <a:lnTo>
                    <a:pt x="1487679" y="105022"/>
                  </a:lnTo>
                  <a:lnTo>
                    <a:pt x="1446034" y="85738"/>
                  </a:lnTo>
                  <a:lnTo>
                    <a:pt x="1403413" y="68273"/>
                  </a:lnTo>
                  <a:lnTo>
                    <a:pt x="1359866" y="52676"/>
                  </a:lnTo>
                  <a:lnTo>
                    <a:pt x="1315442" y="38999"/>
                  </a:lnTo>
                  <a:lnTo>
                    <a:pt x="1270192" y="27289"/>
                  </a:lnTo>
                  <a:lnTo>
                    <a:pt x="1224164" y="17597"/>
                  </a:lnTo>
                  <a:lnTo>
                    <a:pt x="1177408" y="9973"/>
                  </a:lnTo>
                  <a:lnTo>
                    <a:pt x="1129975" y="4465"/>
                  </a:lnTo>
                  <a:lnTo>
                    <a:pt x="1081913" y="112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51140" y="2620771"/>
            <a:ext cx="6329680" cy="671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Dialogs </a:t>
            </a:r>
            <a:r>
              <a:rPr sz="3600" b="1" spc="-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(JavaScript</a:t>
            </a: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pop-ups)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7010"/>
              </a:lnSpc>
              <a:spcBef>
                <a:spcPts val="655"/>
              </a:spcBef>
            </a:pPr>
            <a:r>
              <a:rPr sz="3600" b="1" spc="-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Download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3600" b="1" spc="-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upload </a:t>
            </a:r>
            <a:r>
              <a:rPr sz="3600" b="1" spc="-4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files </a:t>
            </a:r>
            <a:r>
              <a:rPr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Console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events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errors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6980"/>
              </a:lnSpc>
              <a:spcBef>
                <a:spcPts val="20"/>
              </a:spcBef>
            </a:pPr>
            <a:r>
              <a:rPr sz="36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Cookies</a:t>
            </a:r>
            <a:r>
              <a:rPr sz="36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browser</a:t>
            </a:r>
            <a:r>
              <a:rPr sz="3600" b="1" spc="-8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storage </a:t>
            </a:r>
            <a:r>
              <a:rPr sz="3600" b="1" spc="-98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Run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custom</a:t>
            </a:r>
            <a:r>
              <a:rPr sz="36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JavaScript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sz="36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Screenshots</a:t>
            </a:r>
            <a:endParaRPr sz="3600" b="1" spc="-3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lang="en-US" sz="36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Frames and Iframes</a:t>
            </a:r>
            <a:endParaRPr sz="3600" b="1" spc="-35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70" dirty="0"/>
              <a:t>Overview</a:t>
            </a:r>
            <a:endParaRPr sz="45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01383" y="7013955"/>
            <a:ext cx="1010285" cy="10528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01930" marR="5080" indent="-189865">
              <a:lnSpc>
                <a:spcPts val="4010"/>
              </a:lnSpc>
              <a:spcBef>
                <a:spcPts val="265"/>
              </a:spcBef>
            </a:pPr>
            <a:r>
              <a:rPr sz="3400" b="1" spc="-2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400" b="1" spc="10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rt  </a:t>
            </a:r>
            <a:r>
              <a:rPr sz="3400" b="1" spc="-1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OK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83146" y="7013955"/>
            <a:ext cx="3797300" cy="10528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133475">
              <a:lnSpc>
                <a:spcPts val="4010"/>
              </a:lnSpc>
              <a:spcBef>
                <a:spcPts val="265"/>
              </a:spcBef>
            </a:pPr>
            <a:r>
              <a:rPr sz="34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Prompt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400" b="1" spc="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400" b="1" spc="-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400" b="1" spc="2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4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34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OK</a:t>
            </a:r>
            <a:r>
              <a:rPr sz="3400" b="1" spc="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34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10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l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3416" y="7013955"/>
            <a:ext cx="2240915" cy="10528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285115">
              <a:lnSpc>
                <a:spcPts val="4010"/>
              </a:lnSpc>
              <a:spcBef>
                <a:spcPts val="265"/>
              </a:spcBef>
            </a:pPr>
            <a:r>
              <a:rPr sz="3400" b="1" spc="-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Confirm </a:t>
            </a:r>
            <a:r>
              <a:rPr sz="34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400" b="1" spc="-24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3400" b="1" spc="3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34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3400" b="1" spc="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400" b="1" spc="10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4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l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22009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130F25"/>
                </a:solidFill>
              </a:rPr>
              <a:t>D</a:t>
            </a:r>
            <a:r>
              <a:rPr spc="-40" dirty="0">
                <a:solidFill>
                  <a:srgbClr val="130F25"/>
                </a:solidFill>
              </a:rPr>
              <a:t>i</a:t>
            </a:r>
            <a:r>
              <a:rPr spc="10" dirty="0">
                <a:solidFill>
                  <a:srgbClr val="130F25"/>
                </a:solidFill>
              </a:rPr>
              <a:t>a</a:t>
            </a:r>
            <a:r>
              <a:rPr spc="-40" dirty="0">
                <a:solidFill>
                  <a:srgbClr val="130F25"/>
                </a:solidFill>
              </a:rPr>
              <a:t>l</a:t>
            </a:r>
            <a:r>
              <a:rPr spc="30" dirty="0">
                <a:solidFill>
                  <a:srgbClr val="130F25"/>
                </a:solidFill>
              </a:rPr>
              <a:t>og</a:t>
            </a:r>
            <a:r>
              <a:rPr spc="-204" dirty="0">
                <a:solidFill>
                  <a:srgbClr val="130F25"/>
                </a:solidFill>
              </a:rPr>
              <a:t>s</a:t>
            </a:r>
            <a:endParaRPr spc="-204" dirty="0">
              <a:solidFill>
                <a:srgbClr val="130F25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77950" y="3363912"/>
            <a:ext cx="15532100" cy="2990850"/>
            <a:chOff x="1377950" y="3363912"/>
            <a:chExt cx="15532100" cy="29908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950" y="3363912"/>
              <a:ext cx="4057650" cy="29908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5175" y="3363912"/>
              <a:ext cx="4057650" cy="29908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2400" y="3363912"/>
              <a:ext cx="4057650" cy="2990850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Playwright</a:t>
            </a:r>
            <a:r>
              <a:rPr spc="-75" dirty="0"/>
              <a:t> </a:t>
            </a:r>
            <a:r>
              <a:rPr spc="-80" dirty="0"/>
              <a:t>dismisses</a:t>
            </a:r>
            <a:r>
              <a:rPr spc="-75" dirty="0"/>
              <a:t> </a:t>
            </a:r>
            <a:r>
              <a:rPr spc="-15" dirty="0"/>
              <a:t>dialogs</a:t>
            </a:r>
            <a:r>
              <a:rPr spc="-75" dirty="0"/>
              <a:t> </a:t>
            </a:r>
            <a:r>
              <a:rPr spc="65" dirty="0"/>
              <a:t>by</a:t>
            </a:r>
            <a:r>
              <a:rPr spc="-75" dirty="0"/>
              <a:t> </a:t>
            </a:r>
            <a:r>
              <a:rPr spc="135" dirty="0"/>
              <a:t>default</a:t>
            </a:r>
            <a:endParaRPr spc="13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85756" y="693738"/>
            <a:ext cx="4916486" cy="491648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4084827"/>
            <a:ext cx="7715884" cy="340296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3400" b="1" spc="-2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Verify</a:t>
            </a:r>
            <a:r>
              <a:rPr sz="3400" b="1" spc="-8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that: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802640" indent="-433705">
              <a:lnSpc>
                <a:spcPct val="100000"/>
              </a:lnSpc>
              <a:spcBef>
                <a:spcPts val="815"/>
              </a:spcBef>
              <a:buFont typeface="Lucida Sans Unicode" panose="020B0602030504020204"/>
              <a:buChar char="-"/>
              <a:tabLst>
                <a:tab pos="802640" algn="l"/>
              </a:tabLst>
            </a:pPr>
            <a:r>
              <a:rPr sz="3400" spc="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Link</a:t>
            </a:r>
            <a:r>
              <a:rPr sz="3400" spc="-9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6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3400" spc="-9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4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valid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  <a:p>
            <a:pPr marL="802640" indent="-433705">
              <a:lnSpc>
                <a:spcPct val="100000"/>
              </a:lnSpc>
              <a:spcBef>
                <a:spcPts val="915"/>
              </a:spcBef>
              <a:buFont typeface="Lucida Sans Unicode" panose="020B0602030504020204"/>
              <a:buChar char="-"/>
              <a:tabLst>
                <a:tab pos="802640" algn="l"/>
              </a:tabLst>
            </a:pPr>
            <a:r>
              <a:rPr sz="3400" spc="-1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File</a:t>
            </a:r>
            <a:r>
              <a:rPr sz="3400" spc="-8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6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3400" spc="-8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14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3400" spc="-7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100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correct</a:t>
            </a:r>
            <a:r>
              <a:rPr sz="3400" spc="-7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45" dirty="0">
                <a:solidFill>
                  <a:srgbClr val="FF1675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8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34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How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verify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2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successful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download?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3280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130F25"/>
                </a:solidFill>
              </a:rPr>
              <a:t>D</a:t>
            </a:r>
            <a:r>
              <a:rPr spc="65" dirty="0">
                <a:solidFill>
                  <a:srgbClr val="130F25"/>
                </a:solidFill>
              </a:rPr>
              <a:t>o</a:t>
            </a:r>
            <a:r>
              <a:rPr spc="75" dirty="0">
                <a:solidFill>
                  <a:srgbClr val="130F25"/>
                </a:solidFill>
              </a:rPr>
              <a:t>w</a:t>
            </a:r>
            <a:r>
              <a:rPr spc="25" dirty="0">
                <a:solidFill>
                  <a:srgbClr val="130F25"/>
                </a:solidFill>
              </a:rPr>
              <a:t>n</a:t>
            </a:r>
            <a:r>
              <a:rPr spc="-40" dirty="0">
                <a:solidFill>
                  <a:srgbClr val="130F25"/>
                </a:solidFill>
              </a:rPr>
              <a:t>l</a:t>
            </a:r>
            <a:r>
              <a:rPr spc="10" dirty="0">
                <a:solidFill>
                  <a:srgbClr val="130F25"/>
                </a:solidFill>
              </a:rPr>
              <a:t>o</a:t>
            </a:r>
            <a:r>
              <a:rPr spc="5" dirty="0">
                <a:solidFill>
                  <a:srgbClr val="130F25"/>
                </a:solidFill>
              </a:rPr>
              <a:t>a</a:t>
            </a:r>
            <a:r>
              <a:rPr spc="90" dirty="0">
                <a:solidFill>
                  <a:srgbClr val="130F25"/>
                </a:solidFill>
              </a:rPr>
              <a:t>d</a:t>
            </a:r>
            <a:r>
              <a:rPr spc="-204" dirty="0">
                <a:solidFill>
                  <a:srgbClr val="130F25"/>
                </a:solidFill>
              </a:rPr>
              <a:t>s</a:t>
            </a:r>
            <a:endParaRPr spc="-204" dirty="0">
              <a:solidFill>
                <a:srgbClr val="130F25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686040" y="5136388"/>
            <a:ext cx="800417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Deleted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after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browser</a:t>
            </a:r>
            <a:r>
              <a:rPr sz="3400" b="1" spc="-5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context</a:t>
            </a:r>
            <a:r>
              <a:rPr sz="34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3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closure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3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terminated</a:t>
            </a:r>
            <a:r>
              <a:rPr sz="34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half-way?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3400" b="1" spc="-7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clean</a:t>
            </a:r>
            <a:r>
              <a:rPr sz="3400" b="1" spc="-7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400" b="1" spc="-5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up.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5929" y="788923"/>
            <a:ext cx="7301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Downloads</a:t>
            </a:r>
            <a:r>
              <a:rPr sz="4800" b="1" spc="-10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8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4800" b="1" spc="-1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800" b="1" spc="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437" y="3229768"/>
            <a:ext cx="5245099" cy="52451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5929" y="788923"/>
            <a:ext cx="3280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130F25"/>
                </a:solidFill>
              </a:rPr>
              <a:t>D</a:t>
            </a:r>
            <a:r>
              <a:rPr spc="65" dirty="0">
                <a:solidFill>
                  <a:srgbClr val="130F25"/>
                </a:solidFill>
              </a:rPr>
              <a:t>o</a:t>
            </a:r>
            <a:r>
              <a:rPr spc="75" dirty="0">
                <a:solidFill>
                  <a:srgbClr val="130F25"/>
                </a:solidFill>
              </a:rPr>
              <a:t>w</a:t>
            </a:r>
            <a:r>
              <a:rPr spc="25" dirty="0">
                <a:solidFill>
                  <a:srgbClr val="130F25"/>
                </a:solidFill>
              </a:rPr>
              <a:t>n</a:t>
            </a:r>
            <a:r>
              <a:rPr spc="-40" dirty="0">
                <a:solidFill>
                  <a:srgbClr val="130F25"/>
                </a:solidFill>
              </a:rPr>
              <a:t>l</a:t>
            </a:r>
            <a:r>
              <a:rPr spc="10" dirty="0">
                <a:solidFill>
                  <a:srgbClr val="130F25"/>
                </a:solidFill>
              </a:rPr>
              <a:t>o</a:t>
            </a:r>
            <a:r>
              <a:rPr spc="5" dirty="0">
                <a:solidFill>
                  <a:srgbClr val="130F25"/>
                </a:solidFill>
              </a:rPr>
              <a:t>a</a:t>
            </a:r>
            <a:r>
              <a:rPr spc="90" dirty="0">
                <a:solidFill>
                  <a:srgbClr val="130F25"/>
                </a:solidFill>
              </a:rPr>
              <a:t>d</a:t>
            </a:r>
            <a:r>
              <a:rPr spc="-204" dirty="0">
                <a:solidFill>
                  <a:srgbClr val="130F25"/>
                </a:solidFill>
              </a:rPr>
              <a:t>s</a:t>
            </a:r>
            <a:endParaRPr spc="-204" dirty="0">
              <a:solidFill>
                <a:srgbClr val="130F25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7189" y="3369276"/>
            <a:ext cx="7851775" cy="5008880"/>
          </a:xfrm>
          <a:custGeom>
            <a:avLst/>
            <a:gdLst/>
            <a:ahLst/>
            <a:cxnLst/>
            <a:rect l="l" t="t" r="r" b="b"/>
            <a:pathLst>
              <a:path w="7851775" h="5008880">
                <a:moveTo>
                  <a:pt x="7598389" y="0"/>
                </a:moveTo>
                <a:lnTo>
                  <a:pt x="253281" y="0"/>
                </a:lnTo>
                <a:lnTo>
                  <a:pt x="207753" y="4080"/>
                </a:lnTo>
                <a:lnTo>
                  <a:pt x="164903" y="15845"/>
                </a:lnTo>
                <a:lnTo>
                  <a:pt x="125445" y="34580"/>
                </a:lnTo>
                <a:lnTo>
                  <a:pt x="90095" y="59568"/>
                </a:lnTo>
                <a:lnTo>
                  <a:pt x="59568" y="90095"/>
                </a:lnTo>
                <a:lnTo>
                  <a:pt x="34580" y="125445"/>
                </a:lnTo>
                <a:lnTo>
                  <a:pt x="15845" y="164903"/>
                </a:lnTo>
                <a:lnTo>
                  <a:pt x="4080" y="207754"/>
                </a:lnTo>
                <a:lnTo>
                  <a:pt x="0" y="253282"/>
                </a:lnTo>
                <a:lnTo>
                  <a:pt x="0" y="4755323"/>
                </a:lnTo>
                <a:lnTo>
                  <a:pt x="4080" y="4800851"/>
                </a:lnTo>
                <a:lnTo>
                  <a:pt x="15845" y="4843701"/>
                </a:lnTo>
                <a:lnTo>
                  <a:pt x="34580" y="4883159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5" y="4974025"/>
                </a:lnTo>
                <a:lnTo>
                  <a:pt x="164903" y="4992759"/>
                </a:lnTo>
                <a:lnTo>
                  <a:pt x="207753" y="5004524"/>
                </a:lnTo>
                <a:lnTo>
                  <a:pt x="253281" y="5008605"/>
                </a:lnTo>
                <a:lnTo>
                  <a:pt x="7598389" y="5008605"/>
                </a:lnTo>
                <a:lnTo>
                  <a:pt x="7643917" y="5004524"/>
                </a:lnTo>
                <a:lnTo>
                  <a:pt x="7686768" y="4992759"/>
                </a:lnTo>
                <a:lnTo>
                  <a:pt x="7726226" y="4974025"/>
                </a:lnTo>
                <a:lnTo>
                  <a:pt x="7761576" y="4949036"/>
                </a:lnTo>
                <a:lnTo>
                  <a:pt x="7792103" y="4918509"/>
                </a:lnTo>
                <a:lnTo>
                  <a:pt x="7817091" y="4883159"/>
                </a:lnTo>
                <a:lnTo>
                  <a:pt x="7835826" y="4843701"/>
                </a:lnTo>
                <a:lnTo>
                  <a:pt x="7847591" y="4800851"/>
                </a:lnTo>
                <a:lnTo>
                  <a:pt x="7851672" y="4755323"/>
                </a:lnTo>
                <a:lnTo>
                  <a:pt x="7851672" y="253282"/>
                </a:lnTo>
                <a:lnTo>
                  <a:pt x="7847591" y="207754"/>
                </a:lnTo>
                <a:lnTo>
                  <a:pt x="7835826" y="164903"/>
                </a:lnTo>
                <a:lnTo>
                  <a:pt x="7817091" y="125445"/>
                </a:lnTo>
                <a:lnTo>
                  <a:pt x="7792103" y="90095"/>
                </a:lnTo>
                <a:lnTo>
                  <a:pt x="7761576" y="59568"/>
                </a:lnTo>
                <a:lnTo>
                  <a:pt x="7726226" y="34580"/>
                </a:lnTo>
                <a:lnTo>
                  <a:pt x="7686768" y="15845"/>
                </a:lnTo>
                <a:lnTo>
                  <a:pt x="7643917" y="4080"/>
                </a:lnTo>
                <a:lnTo>
                  <a:pt x="7598389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95049" y="5055108"/>
            <a:ext cx="5810250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400" b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Non-previewable</a:t>
            </a:r>
            <a:r>
              <a:rPr sz="4400" b="1" spc="-1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4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files</a:t>
            </a:r>
            <a:endParaRPr sz="4400">
              <a:latin typeface="Arial" panose="020B0604020202020204"/>
              <a:cs typeface="Arial" panose="020B0604020202020204"/>
            </a:endParaRPr>
          </a:p>
          <a:p>
            <a:pPr marR="14605" algn="ctr">
              <a:lnSpc>
                <a:spcPct val="100000"/>
              </a:lnSpc>
              <a:spcBef>
                <a:spcPts val="2720"/>
              </a:spcBef>
            </a:pPr>
            <a:r>
              <a:rPr sz="36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36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headed</a:t>
            </a:r>
            <a:r>
              <a:rPr sz="36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headless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19139" y="3369276"/>
            <a:ext cx="7851775" cy="5008880"/>
          </a:xfrm>
          <a:custGeom>
            <a:avLst/>
            <a:gdLst/>
            <a:ahLst/>
            <a:cxnLst/>
            <a:rect l="l" t="t" r="r" b="b"/>
            <a:pathLst>
              <a:path w="7851775" h="5008880">
                <a:moveTo>
                  <a:pt x="7598389" y="0"/>
                </a:moveTo>
                <a:lnTo>
                  <a:pt x="253282" y="0"/>
                </a:lnTo>
                <a:lnTo>
                  <a:pt x="207754" y="4080"/>
                </a:lnTo>
                <a:lnTo>
                  <a:pt x="164903" y="15845"/>
                </a:lnTo>
                <a:lnTo>
                  <a:pt x="125445" y="34580"/>
                </a:lnTo>
                <a:lnTo>
                  <a:pt x="90095" y="59568"/>
                </a:lnTo>
                <a:lnTo>
                  <a:pt x="59568" y="90095"/>
                </a:lnTo>
                <a:lnTo>
                  <a:pt x="34580" y="125445"/>
                </a:lnTo>
                <a:lnTo>
                  <a:pt x="15845" y="164903"/>
                </a:lnTo>
                <a:lnTo>
                  <a:pt x="4080" y="207754"/>
                </a:lnTo>
                <a:lnTo>
                  <a:pt x="0" y="253282"/>
                </a:lnTo>
                <a:lnTo>
                  <a:pt x="0" y="4755323"/>
                </a:lnTo>
                <a:lnTo>
                  <a:pt x="4080" y="4800851"/>
                </a:lnTo>
                <a:lnTo>
                  <a:pt x="15845" y="4843701"/>
                </a:lnTo>
                <a:lnTo>
                  <a:pt x="34580" y="4883159"/>
                </a:lnTo>
                <a:lnTo>
                  <a:pt x="59568" y="4918509"/>
                </a:lnTo>
                <a:lnTo>
                  <a:pt x="90095" y="4949036"/>
                </a:lnTo>
                <a:lnTo>
                  <a:pt x="125445" y="4974025"/>
                </a:lnTo>
                <a:lnTo>
                  <a:pt x="164903" y="4992759"/>
                </a:lnTo>
                <a:lnTo>
                  <a:pt x="207754" y="5004524"/>
                </a:lnTo>
                <a:lnTo>
                  <a:pt x="253282" y="5008605"/>
                </a:lnTo>
                <a:lnTo>
                  <a:pt x="7598389" y="5008605"/>
                </a:lnTo>
                <a:lnTo>
                  <a:pt x="7643919" y="5004524"/>
                </a:lnTo>
                <a:lnTo>
                  <a:pt x="7686769" y="4992759"/>
                </a:lnTo>
                <a:lnTo>
                  <a:pt x="7726227" y="4974025"/>
                </a:lnTo>
                <a:lnTo>
                  <a:pt x="7761576" y="4949036"/>
                </a:lnTo>
                <a:lnTo>
                  <a:pt x="7792101" y="4918509"/>
                </a:lnTo>
                <a:lnTo>
                  <a:pt x="7817088" y="4883159"/>
                </a:lnTo>
                <a:lnTo>
                  <a:pt x="7835821" y="4843701"/>
                </a:lnTo>
                <a:lnTo>
                  <a:pt x="7847585" y="4800851"/>
                </a:lnTo>
                <a:lnTo>
                  <a:pt x="7851665" y="4755323"/>
                </a:lnTo>
                <a:lnTo>
                  <a:pt x="7851665" y="253282"/>
                </a:lnTo>
                <a:lnTo>
                  <a:pt x="7847585" y="207754"/>
                </a:lnTo>
                <a:lnTo>
                  <a:pt x="7835821" y="164903"/>
                </a:lnTo>
                <a:lnTo>
                  <a:pt x="7817088" y="125445"/>
                </a:lnTo>
                <a:lnTo>
                  <a:pt x="7792101" y="90095"/>
                </a:lnTo>
                <a:lnTo>
                  <a:pt x="7761576" y="59568"/>
                </a:lnTo>
                <a:lnTo>
                  <a:pt x="7726227" y="34580"/>
                </a:lnTo>
                <a:lnTo>
                  <a:pt x="7686769" y="15845"/>
                </a:lnTo>
                <a:lnTo>
                  <a:pt x="7643919" y="4080"/>
                </a:lnTo>
                <a:lnTo>
                  <a:pt x="7598389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816202" y="5055108"/>
            <a:ext cx="3258185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44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4400" b="1" spc="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4400" b="1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sz="44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4400" b="1" spc="1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4400" b="1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44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4400" b="1" spc="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44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4400" b="1" spc="1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4400">
              <a:latin typeface="Arial" panose="020B0604020202020204"/>
              <a:cs typeface="Arial" panose="020B0604020202020204"/>
            </a:endParaRPr>
          </a:p>
          <a:p>
            <a:pPr marL="123825">
              <a:lnSpc>
                <a:spcPct val="100000"/>
              </a:lnSpc>
              <a:spcBef>
                <a:spcPts val="2720"/>
              </a:spcBef>
            </a:pPr>
            <a:r>
              <a:rPr sz="36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Headless</a:t>
            </a:r>
            <a:r>
              <a:rPr sz="3600" b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only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51140" y="2346452"/>
            <a:ext cx="8493125" cy="146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FF1675"/>
                </a:solidFill>
              </a:rPr>
              <a:t>Playwright</a:t>
            </a:r>
            <a:r>
              <a:rPr sz="3600" spc="-55" dirty="0">
                <a:solidFill>
                  <a:srgbClr val="FF1675"/>
                </a:solidFill>
              </a:rPr>
              <a:t> </a:t>
            </a:r>
            <a:r>
              <a:rPr sz="3600" spc="-125" dirty="0">
                <a:solidFill>
                  <a:srgbClr val="FF1675"/>
                </a:solidFill>
              </a:rPr>
              <a:t>dismisses</a:t>
            </a:r>
            <a:r>
              <a:rPr sz="3600" spc="-55" dirty="0">
                <a:solidFill>
                  <a:srgbClr val="FF1675"/>
                </a:solidFill>
              </a:rPr>
              <a:t> </a:t>
            </a:r>
            <a:r>
              <a:rPr sz="3600" spc="-65" dirty="0">
                <a:solidFill>
                  <a:srgbClr val="FF1675"/>
                </a:solidFill>
              </a:rPr>
              <a:t>dialogs</a:t>
            </a:r>
            <a:r>
              <a:rPr sz="3600" spc="-50" dirty="0">
                <a:solidFill>
                  <a:srgbClr val="FF1675"/>
                </a:solidFill>
              </a:rPr>
              <a:t> </a:t>
            </a:r>
            <a:r>
              <a:rPr sz="3600" spc="-15" dirty="0">
                <a:solidFill>
                  <a:srgbClr val="FF1675"/>
                </a:solidFill>
              </a:rPr>
              <a:t>by</a:t>
            </a:r>
            <a:r>
              <a:rPr sz="3600" spc="-65" dirty="0">
                <a:solidFill>
                  <a:srgbClr val="FF1675"/>
                </a:solidFill>
              </a:rPr>
              <a:t> </a:t>
            </a:r>
            <a:r>
              <a:rPr sz="3600" spc="45" dirty="0">
                <a:solidFill>
                  <a:srgbClr val="FF1675"/>
                </a:solidFill>
              </a:rPr>
              <a:t>default</a:t>
            </a:r>
            <a:endParaRPr sz="3600"/>
          </a:p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3600" spc="-60" dirty="0">
                <a:solidFill>
                  <a:srgbClr val="FF1675"/>
                </a:solidFill>
              </a:rPr>
              <a:t>page.on(‘some_event’,</a:t>
            </a:r>
            <a:r>
              <a:rPr sz="3600" spc="-100" dirty="0">
                <a:solidFill>
                  <a:srgbClr val="FF1675"/>
                </a:solidFill>
              </a:rPr>
              <a:t> </a:t>
            </a:r>
            <a:r>
              <a:rPr sz="3600" spc="-15" dirty="0">
                <a:solidFill>
                  <a:srgbClr val="FF1675"/>
                </a:solidFill>
              </a:rPr>
              <a:t>doThing)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235074" y="4123435"/>
            <a:ext cx="15817850" cy="4715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28765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API</a:t>
            </a:r>
            <a:r>
              <a:rPr spc="-100" dirty="0"/>
              <a:t> </a:t>
            </a:r>
            <a:r>
              <a:rPr spc="-10" dirty="0"/>
              <a:t>for</a:t>
            </a:r>
            <a:r>
              <a:rPr spc="-90" dirty="0"/>
              <a:t> </a:t>
            </a:r>
            <a:r>
              <a:rPr spc="-50" dirty="0"/>
              <a:t>cookies</a:t>
            </a:r>
            <a:endParaRPr spc="-50" dirty="0"/>
          </a:p>
          <a:p>
            <a:pPr marL="6628765">
              <a:lnSpc>
                <a:spcPct val="100000"/>
              </a:lnSpc>
              <a:spcBef>
                <a:spcPts val="2685"/>
              </a:spcBef>
            </a:pPr>
            <a:r>
              <a:rPr spc="-5" dirty="0"/>
              <a:t>page.evaluate(customJavaScript)</a:t>
            </a:r>
            <a:endParaRPr spc="-5" dirty="0"/>
          </a:p>
          <a:p>
            <a:pPr marL="6628765" marR="5080">
              <a:lnSpc>
                <a:spcPct val="102000"/>
              </a:lnSpc>
              <a:spcBef>
                <a:spcPts val="2570"/>
              </a:spcBef>
            </a:pPr>
            <a:r>
              <a:rPr spc="-30" dirty="0"/>
              <a:t>Downloading</a:t>
            </a:r>
            <a:r>
              <a:rPr spc="-85" dirty="0"/>
              <a:t> </a:t>
            </a:r>
            <a:r>
              <a:rPr spc="-20" dirty="0"/>
              <a:t>behavior</a:t>
            </a:r>
            <a:r>
              <a:rPr spc="-75" dirty="0"/>
              <a:t> </a:t>
            </a:r>
            <a:r>
              <a:rPr spc="5" dirty="0"/>
              <a:t>depends</a:t>
            </a:r>
            <a:r>
              <a:rPr spc="-65" dirty="0"/>
              <a:t> </a:t>
            </a:r>
            <a:r>
              <a:rPr spc="-30" dirty="0"/>
              <a:t>on</a:t>
            </a:r>
            <a:r>
              <a:rPr spc="-70" dirty="0"/>
              <a:t> </a:t>
            </a:r>
            <a:r>
              <a:rPr spc="80" dirty="0"/>
              <a:t>type</a:t>
            </a:r>
            <a:r>
              <a:rPr spc="-65" dirty="0"/>
              <a:t> </a:t>
            </a:r>
            <a:r>
              <a:rPr spc="15" dirty="0"/>
              <a:t>of </a:t>
            </a:r>
            <a:r>
              <a:rPr spc="-985" dirty="0"/>
              <a:t> </a:t>
            </a:r>
            <a:r>
              <a:rPr spc="10" dirty="0"/>
              <a:t>file</a:t>
            </a:r>
            <a:endParaRPr spc="10" dirty="0"/>
          </a:p>
          <a:p>
            <a:pPr marL="6628765">
              <a:lnSpc>
                <a:spcPct val="100000"/>
              </a:lnSpc>
              <a:spcBef>
                <a:spcPts val="2665"/>
              </a:spcBef>
            </a:pPr>
            <a:r>
              <a:rPr spc="-10" dirty="0"/>
              <a:t>page.screenshot({</a:t>
            </a:r>
            <a:r>
              <a:rPr spc="-80" dirty="0"/>
              <a:t> </a:t>
            </a:r>
            <a:r>
              <a:rPr spc="-40" dirty="0"/>
              <a:t>your</a:t>
            </a:r>
            <a:r>
              <a:rPr spc="-75" dirty="0"/>
              <a:t> </a:t>
            </a:r>
            <a:r>
              <a:rPr dirty="0"/>
              <a:t>config</a:t>
            </a:r>
            <a:r>
              <a:rPr spc="-85" dirty="0"/>
              <a:t> </a:t>
            </a:r>
            <a:r>
              <a:rPr spc="-15" dirty="0"/>
              <a:t>})</a:t>
            </a:r>
            <a:endParaRPr spc="-15" dirty="0"/>
          </a:p>
          <a:p>
            <a:pPr marL="6628765">
              <a:lnSpc>
                <a:spcPct val="100000"/>
              </a:lnSpc>
              <a:spcBef>
                <a:spcPts val="2665"/>
              </a:spcBef>
            </a:pPr>
            <a:r>
              <a:rPr lang="en-US" spc="-15" dirty="0"/>
              <a:t>Use frameLocator for Frames and Iframes</a:t>
            </a:r>
            <a:endParaRPr lang="en-US"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2178842" y="2975864"/>
            <a:ext cx="25952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Summary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1774" y="5723158"/>
              <a:ext cx="16204565" cy="0"/>
            </a:xfrm>
            <a:custGeom>
              <a:avLst/>
              <a:gdLst/>
              <a:ahLst/>
              <a:cxnLst/>
              <a:rect l="l" t="t" r="r" b="b"/>
              <a:pathLst>
                <a:path w="16204565">
                  <a:moveTo>
                    <a:pt x="0" y="0"/>
                  </a:moveTo>
                  <a:lnTo>
                    <a:pt x="16204453" y="1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46287" y="1822195"/>
            <a:ext cx="188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3600" b="1" spc="-1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Next: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287" y="3553459"/>
            <a:ext cx="13856969" cy="176593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sz="6000" b="1" spc="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Harnessing</a:t>
            </a:r>
            <a:r>
              <a:rPr sz="60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2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60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Power</a:t>
            </a:r>
            <a:r>
              <a:rPr sz="60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1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60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Playwright’s </a:t>
            </a:r>
            <a:r>
              <a:rPr sz="6000" b="1" spc="-165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spc="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Test</a:t>
            </a:r>
            <a:r>
              <a:rPr sz="60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000" b="1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Runner</a:t>
            </a:r>
            <a:endParaRPr sz="6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869</Words>
  <Application>WPS Presentation</Application>
  <PresentationFormat>On-screen Show (4:3)</PresentationFormat>
  <Paragraphs>75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SimSun</vt:lpstr>
      <vt:lpstr>Wingdings</vt:lpstr>
      <vt:lpstr>Arial</vt:lpstr>
      <vt:lpstr>Tahoma</vt:lpstr>
      <vt:lpstr>Lucida Sans Unicode</vt:lpstr>
      <vt:lpstr>Microsoft Sans Serif</vt:lpstr>
      <vt:lpstr>Calibri</vt:lpstr>
      <vt:lpstr>Microsoft YaHei</vt:lpstr>
      <vt:lpstr>Arial Unicode MS</vt:lpstr>
      <vt:lpstr>Office Theme</vt:lpstr>
      <vt:lpstr>Performing More Advanced  Actions</vt:lpstr>
      <vt:lpstr>Overview</vt:lpstr>
      <vt:lpstr>Dialogs</vt:lpstr>
      <vt:lpstr>Playwright dismisses dialogs by default</vt:lpstr>
      <vt:lpstr>Downloads</vt:lpstr>
      <vt:lpstr>PowerPoint 演示文稿</vt:lpstr>
      <vt:lpstr>Downloads</vt:lpstr>
      <vt:lpstr>page.on(‘some_event’, doThing)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Performing More Advanced  Actions</dc:title>
  <dc:creator/>
  <cp:lastModifiedBy>steve</cp:lastModifiedBy>
  <cp:revision>3</cp:revision>
  <dcterms:created xsi:type="dcterms:W3CDTF">2024-07-07T16:35:00Z</dcterms:created>
  <dcterms:modified xsi:type="dcterms:W3CDTF">2024-07-16T15:40:08Z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2024-01-18T11:00:00Z</vt:filetime>
  </property>
  <property fmtid="{D5CDD505-2E9C-101B-9397-08002B2CF9AE}" pid="3" name="LastSaved">
    <vt:filetime>2024-07-04T11:00:00Z</vt:filetime>
  </property>
  <property fmtid="{D5CDD505-2E9C-101B-9397-08002B2CF9AE}" pid="4" name="ICV">
    <vt:lpwstr>F2E4B05C4843455B980820BD5958CFBE_12</vt:lpwstr>
  </property>
  <property fmtid="{D5CDD505-2E9C-101B-9397-08002B2CF9AE}" pid="5" name="KSOProductBuildVer">
    <vt:lpwstr>1033-12.2.0.17539</vt:lpwstr>
  </property>
</Properties>
</file>